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4" d="100"/>
          <a:sy n="94" d="100"/>
        </p:scale>
        <p:origin x="21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08.11.2022</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a:t>
            </a:r>
            <a:r>
              <a:rPr lang="de-DE" altLang="de-DE" dirty="0" smtClean="0">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61 Abs. 2 und 3</a:t>
            </a:r>
            <a:r>
              <a:rPr lang="de-DE" altLang="de-DE" dirty="0" smtClean="0">
                <a:latin typeface="Arial" panose="020B0604020202020204" pitchFamily="34" charset="0"/>
                <a:cs typeface="Arial" panose="020B0604020202020204" pitchFamily="34" charset="0"/>
              </a:rPr>
              <a:t>) Hessisches Schulgesetz) </a:t>
            </a:r>
            <a:r>
              <a:rPr lang="de-DE" altLang="de-DE" dirty="0">
                <a:latin typeface="Arial" panose="020B0604020202020204" pitchFamily="34" charset="0"/>
                <a:cs typeface="Arial" panose="020B0604020202020204" pitchFamily="34" charset="0"/>
              </a:rPr>
              <a:t>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8. November 2022</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Dienstag, 8. November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Dienstag, 8. November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Dienstag, 8. November 2022</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Dienstag, 8. November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Dienstag, 8. November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Dienstag, 8. November 2022</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Dienstag, 8. November 2022</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Dienstag, 8. November 2022</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Dienstag, 8. November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Dienstag, 8. November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Dienstag, 8. November 2022</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Dienstag, 8. November 2022</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November 2022</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November 2022</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November 2022</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8.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November 2022</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8.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8.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8. November 2022</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November 2022</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November 2022</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November 2022</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November 2022</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November 2022</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8. November 2022</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8.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8. November 2022</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8. November 2022</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8.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8. November 2022</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November 2022</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November 2022</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November 2022</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November 2022</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November 2022</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November 2022</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November 2022</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8. November 2022</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3787</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Katrin Schröder</cp:lastModifiedBy>
  <cp:revision>438</cp:revision>
  <cp:lastPrinted>2017-11-03T12:15:33Z</cp:lastPrinted>
  <dcterms:created xsi:type="dcterms:W3CDTF">2004-08-18T22:53:42Z</dcterms:created>
  <dcterms:modified xsi:type="dcterms:W3CDTF">2022-11-08T07:24:28Z</dcterms:modified>
</cp:coreProperties>
</file>